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40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13" r:id="rId12"/>
    <p:sldId id="284" r:id="rId13"/>
    <p:sldId id="286" r:id="rId14"/>
    <p:sldId id="305" r:id="rId15"/>
    <p:sldId id="287" r:id="rId16"/>
    <p:sldId id="288" r:id="rId17"/>
    <p:sldId id="306" r:id="rId18"/>
    <p:sldId id="289" r:id="rId19"/>
    <p:sldId id="291" r:id="rId20"/>
    <p:sldId id="307" r:id="rId21"/>
    <p:sldId id="290" r:id="rId22"/>
    <p:sldId id="308" r:id="rId23"/>
    <p:sldId id="292" r:id="rId24"/>
    <p:sldId id="293" r:id="rId25"/>
    <p:sldId id="294" r:id="rId26"/>
    <p:sldId id="309" r:id="rId27"/>
    <p:sldId id="300" r:id="rId28"/>
    <p:sldId id="295" r:id="rId29"/>
    <p:sldId id="298" r:id="rId30"/>
    <p:sldId id="296" r:id="rId31"/>
    <p:sldId id="297" r:id="rId32"/>
    <p:sldId id="299" r:id="rId33"/>
    <p:sldId id="303" r:id="rId34"/>
    <p:sldId id="301" r:id="rId35"/>
    <p:sldId id="302" r:id="rId36"/>
    <p:sldId id="310" r:id="rId37"/>
    <p:sldId id="311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3465"/>
  </p:normalViewPr>
  <p:slideViewPr>
    <p:cSldViewPr snapToGrid="0" snapToObjects="1">
      <p:cViewPr varScale="1">
        <p:scale>
          <a:sx n="86" d="100"/>
          <a:sy n="86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29/04/2019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/>
          <a:p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Me. Manoel Campos</a:t>
            </a:r>
            <a:r>
              <a:rPr lang="pt-BR" b="1" dirty="0"/>
              <a:t> / Prof. Me. Mauro Henrique</a:t>
            </a:r>
          </a:p>
          <a:p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Mas também facilita a aplicação do TDD 👌</a:t>
            </a:r>
          </a:p>
          <a:p>
            <a:r>
              <a:rPr lang="pt-BR" sz="3600" dirty="0"/>
              <a:t>E 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8"/>
            <a:ext cx="9546068" cy="4108971"/>
            <a:chOff x="2413809" y="2904229"/>
            <a:chExt cx="9987630" cy="4333163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5887534" y="2904229"/>
              <a:ext cx="6513905" cy="4333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24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clico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6042</TotalTime>
  <Words>1929</Words>
  <Application>Microsoft Macintosh PowerPoint</Application>
  <PresentationFormat>Widescreen</PresentationFormat>
  <Paragraphs>236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664</cp:revision>
  <cp:lastPrinted>2018-10-31T18:58:06Z</cp:lastPrinted>
  <dcterms:created xsi:type="dcterms:W3CDTF">2018-10-29T17:43:05Z</dcterms:created>
  <dcterms:modified xsi:type="dcterms:W3CDTF">2019-04-29T21:49:19Z</dcterms:modified>
</cp:coreProperties>
</file>